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96" d="100"/>
          <a:sy n="96" d="100"/>
        </p:scale>
        <p:origin x="580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17401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11</Words>
  <Application>Microsoft Office PowerPoint</Application>
  <PresentationFormat>Widescreen</PresentationFormat>
  <Paragraphs>11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3" baseType="lpstr"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Thelonious Cooper</cp:lastModifiedBy>
  <cp:revision>1</cp:revision>
  <dcterms:created xsi:type="dcterms:W3CDTF">2024-07-26T23:18:51Z</dcterms:created>
  <dcterms:modified xsi:type="dcterms:W3CDTF">2024-07-26T23:33:43Z</dcterms:modified>
</cp:coreProperties>
</file>